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0"/>
  </p:notesMasterIdLst>
  <p:sldIdLst>
    <p:sldId id="256" r:id="rId2"/>
    <p:sldId id="262" r:id="rId3"/>
    <p:sldId id="257" r:id="rId4"/>
    <p:sldId id="258" r:id="rId5"/>
    <p:sldId id="259" r:id="rId6"/>
    <p:sldId id="260"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122" y="-13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2065E4-04F2-4591-A19F-8B8FA4B06977}" type="datetimeFigureOut">
              <a:rPr lang="en-NZ" smtClean="0"/>
              <a:t>1/06/2012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5FA6ED-4FF9-41BA-B072-99F7B40910B9}" type="slidenum">
              <a:rPr lang="en-NZ" smtClean="0"/>
              <a:t>‹#›</a:t>
            </a:fld>
            <a:endParaRPr lang="en-NZ"/>
          </a:p>
        </p:txBody>
      </p:sp>
    </p:spTree>
    <p:extLst>
      <p:ext uri="{BB962C8B-B14F-4D97-AF65-F5344CB8AC3E}">
        <p14:creationId xmlns:p14="http://schemas.microsoft.com/office/powerpoint/2010/main" val="1373921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3D5FA6ED-4FF9-41BA-B072-99F7B40910B9}" type="slidenum">
              <a:rPr lang="en-NZ" smtClean="0"/>
              <a:t>1</a:t>
            </a:fld>
            <a:endParaRPr lang="en-NZ"/>
          </a:p>
        </p:txBody>
      </p:sp>
    </p:spTree>
    <p:extLst>
      <p:ext uri="{BB962C8B-B14F-4D97-AF65-F5344CB8AC3E}">
        <p14:creationId xmlns:p14="http://schemas.microsoft.com/office/powerpoint/2010/main" val="160499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849C63A-7BF5-4D0D-A293-478C1692EE72}" type="datetimeFigureOut">
              <a:rPr lang="en-NZ" smtClean="0"/>
              <a:t>1/06/2012</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9E56FA5B-0BE7-4EA2-B156-AB04A3CB8D28}" type="slidenum">
              <a:rPr lang="en-NZ" smtClean="0"/>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49C63A-7BF5-4D0D-A293-478C1692EE72}" type="datetimeFigureOut">
              <a:rPr lang="en-NZ" smtClean="0"/>
              <a:t>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49C63A-7BF5-4D0D-A293-478C1692EE72}" type="datetimeFigureOut">
              <a:rPr lang="en-NZ" smtClean="0"/>
              <a:t>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49C63A-7BF5-4D0D-A293-478C1692EE72}" type="datetimeFigureOut">
              <a:rPr lang="en-NZ" smtClean="0"/>
              <a:t>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49C63A-7BF5-4D0D-A293-478C1692EE72}" type="datetimeFigureOut">
              <a:rPr lang="en-NZ" smtClean="0"/>
              <a:t>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9E56FA5B-0BE7-4EA2-B156-AB04A3CB8D28}"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49C63A-7BF5-4D0D-A293-478C1692EE72}" type="datetimeFigureOut">
              <a:rPr lang="en-NZ" smtClean="0"/>
              <a:t>1/06/2012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49C63A-7BF5-4D0D-A293-478C1692EE72}" type="datetimeFigureOut">
              <a:rPr lang="en-NZ" smtClean="0"/>
              <a:t>1/06/2012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49C63A-7BF5-4D0D-A293-478C1692EE72}" type="datetimeFigureOut">
              <a:rPr lang="en-NZ" smtClean="0"/>
              <a:t>1/06/2012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C63A-7BF5-4D0D-A293-478C1692EE72}" type="datetimeFigureOut">
              <a:rPr lang="en-NZ" smtClean="0"/>
              <a:t>1/06/2012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49C63A-7BF5-4D0D-A293-478C1692EE72}" type="datetimeFigureOut">
              <a:rPr lang="en-NZ" smtClean="0"/>
              <a:t>1/06/2012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49C63A-7BF5-4D0D-A293-478C1692EE72}" type="datetimeFigureOut">
              <a:rPr lang="en-NZ" smtClean="0"/>
              <a:t>1/06/2012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56FA5B-0BE7-4EA2-B156-AB04A3CB8D28}"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849C63A-7BF5-4D0D-A293-478C1692EE72}" type="datetimeFigureOut">
              <a:rPr lang="en-NZ" smtClean="0"/>
              <a:t>1/06/2012</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E56FA5B-0BE7-4EA2-B156-AB04A3CB8D28}"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NZ" dirty="0" smtClean="0"/>
              <a:t>Leather back turtle</a:t>
            </a:r>
            <a:endParaRPr lang="en-NZ" dirty="0"/>
          </a:p>
        </p:txBody>
      </p:sp>
      <p:pic>
        <p:nvPicPr>
          <p:cNvPr id="1026" name="Picture 2" descr="http://t3.gstatic.com/images?q=tbn:ANd9GcSUqM2ZTtcbTwuHL3bllcfJjSc6lSGzB_KwN3WdINypM7NH9-0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8" y="30956"/>
            <a:ext cx="9135893" cy="39741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dn.babble.com/strollerderby/wp-content/uploads/2011/01/leatherback-underwater-300x21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4496681"/>
            <a:ext cx="3672408" cy="22448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farm4.static.flickr.com/3229/2292920981_e3e4f3d34a_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9509" y="4365105"/>
            <a:ext cx="3154491" cy="249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031476"/>
      </p:ext>
    </p:extLst>
  </p:cSld>
  <p:clrMapOvr>
    <a:masterClrMapping/>
  </p:clrMapOvr>
  <mc:AlternateContent xmlns:mc="http://schemas.openxmlformats.org/markup-compatibility/2006">
    <mc:Choice xmlns:p14="http://schemas.microsoft.com/office/powerpoint/2010/main" Requires="p14">
      <p:transition spd="slow" p14:dur="2000" advTm="2383"/>
    </mc:Choice>
    <mc:Fallback>
      <p:transition spd="slow" advTm="238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About them</a:t>
            </a:r>
            <a:endParaRPr lang="en-NZ" dirty="0"/>
          </a:p>
        </p:txBody>
      </p:sp>
      <p:sp>
        <p:nvSpPr>
          <p:cNvPr id="3" name="Content Placeholder 2"/>
          <p:cNvSpPr>
            <a:spLocks noGrp="1"/>
          </p:cNvSpPr>
          <p:nvPr>
            <p:ph idx="1"/>
          </p:nvPr>
        </p:nvSpPr>
        <p:spPr/>
        <p:txBody>
          <a:bodyPr/>
          <a:lstStyle/>
          <a:p>
            <a:r>
              <a:rPr lang="en-NZ" dirty="0"/>
              <a:t>The </a:t>
            </a:r>
            <a:r>
              <a:rPr lang="en-NZ" b="1" dirty="0"/>
              <a:t>leatherback sea turtle</a:t>
            </a:r>
            <a:r>
              <a:rPr lang="en-NZ" dirty="0"/>
              <a:t> is the largest </a:t>
            </a:r>
            <a:r>
              <a:rPr lang="en-NZ" b="1" dirty="0"/>
              <a:t>sea turtle</a:t>
            </a:r>
            <a:r>
              <a:rPr lang="en-NZ" dirty="0"/>
              <a:t>. It can grow up to 6.5 feet (2 m) long and weigh 1,400 pounds (636 kg). The leatherback gets its name from its shell, which is like a thick leathery </a:t>
            </a:r>
            <a:r>
              <a:rPr lang="en-NZ" dirty="0" smtClean="0"/>
              <a:t>skin</a:t>
            </a:r>
            <a:r>
              <a:rPr lang="en-NZ" dirty="0"/>
              <a:t>, with the texture of hard </a:t>
            </a:r>
            <a:r>
              <a:rPr lang="en-NZ" dirty="0" smtClean="0"/>
              <a:t>rubber. </a:t>
            </a:r>
            <a:endParaRPr lang="en-NZ" dirty="0"/>
          </a:p>
        </p:txBody>
      </p:sp>
    </p:spTree>
    <p:extLst>
      <p:ext uri="{BB962C8B-B14F-4D97-AF65-F5344CB8AC3E}">
        <p14:creationId xmlns:p14="http://schemas.microsoft.com/office/powerpoint/2010/main" val="2745320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do leatherback look like.</a:t>
            </a:r>
            <a:endParaRPr lang="en-NZ" dirty="0"/>
          </a:p>
        </p:txBody>
      </p:sp>
      <p:sp>
        <p:nvSpPr>
          <p:cNvPr id="3" name="Content Placeholder 2"/>
          <p:cNvSpPr>
            <a:spLocks noGrp="1"/>
          </p:cNvSpPr>
          <p:nvPr>
            <p:ph idx="1"/>
          </p:nvPr>
        </p:nvSpPr>
        <p:spPr/>
        <p:txBody>
          <a:bodyPr/>
          <a:lstStyle/>
          <a:p>
            <a:r>
              <a:rPr lang="en-NZ" dirty="0" smtClean="0">
                <a:effectLst/>
              </a:rPr>
              <a:t>The leatherback sea turtle has quite an unusual appearance compared with other turtles, as the shell is leathery and blackish in colour with five distinctive ridges that run along the shell. The black shell and other parts of the body have.</a:t>
            </a:r>
          </a:p>
          <a:p>
            <a:endParaRPr lang="en-NZ" dirty="0" smtClean="0"/>
          </a:p>
          <a:p>
            <a:endParaRPr lang="en-NZ" dirty="0" smtClean="0"/>
          </a:p>
          <a:p>
            <a:endParaRPr lang="en-NZ" dirty="0"/>
          </a:p>
          <a:p>
            <a:endParaRPr lang="en-NZ" dirty="0" smtClean="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smtClean="0"/>
          </a:p>
          <a:p>
            <a:endParaRPr lang="en-NZ" dirty="0"/>
          </a:p>
          <a:p>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1" y="3933057"/>
            <a:ext cx="4176465"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2206603"/>
      </p:ext>
    </p:extLst>
  </p:cSld>
  <p:clrMapOvr>
    <a:masterClrMapping/>
  </p:clrMapOvr>
  <mc:AlternateContent xmlns:mc="http://schemas.openxmlformats.org/markup-compatibility/2006">
    <mc:Choice xmlns:p14="http://schemas.microsoft.com/office/powerpoint/2010/main" Requires="p14">
      <p:transition spd="slow" p14:dur="2000" advTm="29486"/>
    </mc:Choice>
    <mc:Fallback>
      <p:transition spd="slow" advTm="29486"/>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0"/>
            <a:ext cx="4968552" cy="908720"/>
          </a:xfrm>
        </p:spPr>
        <p:txBody>
          <a:bodyPr>
            <a:normAutofit fontScale="90000"/>
          </a:bodyPr>
          <a:lstStyle/>
          <a:p>
            <a:r>
              <a:rPr lang="en-NZ" dirty="0" smtClean="0"/>
              <a:t> what do they normally eat?</a:t>
            </a:r>
            <a:endParaRPr lang="en-NZ" dirty="0"/>
          </a:p>
        </p:txBody>
      </p:sp>
      <p:sp>
        <p:nvSpPr>
          <p:cNvPr id="3" name="Content Placeholder 2"/>
          <p:cNvSpPr>
            <a:spLocks noGrp="1"/>
          </p:cNvSpPr>
          <p:nvPr>
            <p:ph idx="1"/>
          </p:nvPr>
        </p:nvSpPr>
        <p:spPr/>
        <p:txBody>
          <a:bodyPr>
            <a:normAutofit fontScale="85000" lnSpcReduction="10000"/>
          </a:bodyPr>
          <a:lstStyle/>
          <a:p>
            <a:r>
              <a:rPr lang="en-NZ" dirty="0"/>
              <a:t>Leatherback sea turtles are unique among marine turtles in that their primary source of food is jellyfish. It’s their absolute </a:t>
            </a:r>
            <a:r>
              <a:rPr lang="en-NZ" dirty="0" smtClean="0"/>
              <a:t>favourite.</a:t>
            </a:r>
            <a:endParaRPr lang="en-NZ" dirty="0"/>
          </a:p>
          <a:p>
            <a:r>
              <a:rPr lang="en-NZ" dirty="0"/>
              <a:t> </a:t>
            </a:r>
          </a:p>
          <a:p>
            <a:r>
              <a:rPr lang="en-NZ" dirty="0"/>
              <a:t>This is probably because they have delicate </a:t>
            </a:r>
            <a:r>
              <a:rPr lang="en-NZ" dirty="0" smtClean="0"/>
              <a:t>scissor like </a:t>
            </a:r>
            <a:r>
              <a:rPr lang="en-NZ" dirty="0"/>
              <a:t>jaws that could be damaged by anything other than soft bodied animals such as fish or jellyfish. They have two sharply pointed cusps, one on the upper and one on the lower jaw that helps them pierce jellies and other soft-bodied organisms.</a:t>
            </a:r>
          </a:p>
          <a:p>
            <a:r>
              <a:rPr lang="en-NZ" dirty="0"/>
              <a:t>In the wild!!!!</a:t>
            </a:r>
            <a:r>
              <a:rPr lang="en-NZ" i="1" dirty="0"/>
              <a:t> </a:t>
            </a:r>
          </a:p>
          <a:p>
            <a:r>
              <a:rPr lang="en-NZ" i="1" dirty="0" smtClean="0"/>
              <a:t>Fish</a:t>
            </a:r>
            <a:r>
              <a:rPr lang="en-NZ" i="1" dirty="0"/>
              <a:t>, </a:t>
            </a:r>
            <a:r>
              <a:rPr lang="en-NZ" i="1" dirty="0" smtClean="0"/>
              <a:t>Molluscs, </a:t>
            </a:r>
            <a:r>
              <a:rPr lang="en-NZ" i="1" dirty="0"/>
              <a:t>Squid, Sea Urchins, and Other Marine Creature</a:t>
            </a:r>
            <a:r>
              <a:rPr lang="en-NZ" dirty="0" smtClean="0"/>
              <a:t>!!!!!!!!!</a:t>
            </a:r>
          </a:p>
          <a:p>
            <a:endParaRPr lang="en-NZ" dirty="0" smtClean="0"/>
          </a:p>
          <a:p>
            <a:endParaRPr lang="en-NZ" dirty="0"/>
          </a:p>
          <a:p>
            <a:endParaRPr lang="en-NZ" dirty="0"/>
          </a:p>
          <a:p>
            <a:endParaRPr lang="en-NZ" dirty="0" smtClean="0"/>
          </a:p>
          <a:p>
            <a:endParaRPr lang="en-NZ" dirty="0"/>
          </a:p>
          <a:p>
            <a:endParaRPr lang="en-NZ" dirty="0"/>
          </a:p>
        </p:txBody>
      </p:sp>
    </p:spTree>
    <p:extLst>
      <p:ext uri="{BB962C8B-B14F-4D97-AF65-F5344CB8AC3E}">
        <p14:creationId xmlns:p14="http://schemas.microsoft.com/office/powerpoint/2010/main" val="138020798"/>
      </p:ext>
    </p:extLst>
  </p:cSld>
  <p:clrMapOvr>
    <a:masterClrMapping/>
  </p:clrMapOvr>
  <mc:AlternateContent xmlns:mc="http://schemas.openxmlformats.org/markup-compatibility/2006">
    <mc:Choice xmlns:p14="http://schemas.microsoft.com/office/powerpoint/2010/main" Requires="p14">
      <p:transition spd="slow" p14:dur="2000" advTm="53130"/>
    </mc:Choice>
    <mc:Fallback>
      <p:transition spd="slow" advTm="5313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Where they are normally found</a:t>
            </a:r>
            <a:endParaRPr lang="en-NZ" dirty="0"/>
          </a:p>
        </p:txBody>
      </p:sp>
      <p:sp>
        <p:nvSpPr>
          <p:cNvPr id="2" name="Content Placeholder 1"/>
          <p:cNvSpPr>
            <a:spLocks noGrp="1"/>
          </p:cNvSpPr>
          <p:nvPr>
            <p:ph idx="1"/>
          </p:nvPr>
        </p:nvSpPr>
        <p:spPr/>
        <p:txBody>
          <a:bodyPr>
            <a:normAutofit fontScale="85000" lnSpcReduction="10000"/>
          </a:bodyPr>
          <a:lstStyle/>
          <a:p>
            <a:r>
              <a:rPr lang="en-NZ" dirty="0"/>
              <a:t>Some leatherback turtles undertake a massive migration to find food, they’ve even been tracked crossing the entire Pacific Ocean, from Asia to the West Coast of the United States.</a:t>
            </a:r>
          </a:p>
          <a:p>
            <a:r>
              <a:rPr lang="en-NZ" dirty="0"/>
              <a:t>At times, they’ve also been found as far north as Norway and as far south as Chile.</a:t>
            </a:r>
          </a:p>
          <a:p>
            <a:r>
              <a:rPr lang="en-NZ" dirty="0"/>
              <a:t>This is possible because these sea creatures are quite unique compared to their other marine turtle and reptile cousins. They are able to keep their body temperature warmer due to a thick, oily fat layer beneath their skin.</a:t>
            </a:r>
          </a:p>
          <a:p>
            <a:r>
              <a:rPr lang="en-NZ" dirty="0"/>
              <a:t>So unlike all other marine turtles, leatherback sea turtles are not confined to the warmer oceans and can freely swim almost </a:t>
            </a:r>
            <a:r>
              <a:rPr lang="en-NZ" dirty="0" smtClean="0"/>
              <a:t>anywhere.</a:t>
            </a:r>
            <a:endParaRPr lang="en-NZ" dirty="0"/>
          </a:p>
          <a:p>
            <a:endParaRPr lang="en-NZ" dirty="0"/>
          </a:p>
        </p:txBody>
      </p:sp>
    </p:spTree>
    <p:extLst>
      <p:ext uri="{BB962C8B-B14F-4D97-AF65-F5344CB8AC3E}">
        <p14:creationId xmlns:p14="http://schemas.microsoft.com/office/powerpoint/2010/main" val="2040672951"/>
      </p:ext>
    </p:extLst>
  </p:cSld>
  <p:clrMapOvr>
    <a:masterClrMapping/>
  </p:clrMapOvr>
  <mc:AlternateContent xmlns:mc="http://schemas.openxmlformats.org/markup-compatibility/2006">
    <mc:Choice xmlns:p14="http://schemas.microsoft.com/office/powerpoint/2010/main" Requires="p14">
      <p:transition spd="slow" p14:dur="2000" advTm="12090"/>
    </mc:Choice>
    <mc:Fallback>
      <p:transition spd="slow" advTm="1209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4000" dirty="0" smtClean="0"/>
              <a:t>What problems face leatherback turtles</a:t>
            </a:r>
            <a:endParaRPr lang="en-NZ" sz="4000" dirty="0"/>
          </a:p>
        </p:txBody>
      </p:sp>
      <p:sp>
        <p:nvSpPr>
          <p:cNvPr id="3" name="Content Placeholder 2"/>
          <p:cNvSpPr>
            <a:spLocks noGrp="1"/>
          </p:cNvSpPr>
          <p:nvPr>
            <p:ph idx="1"/>
          </p:nvPr>
        </p:nvSpPr>
        <p:spPr/>
        <p:txBody>
          <a:bodyPr>
            <a:normAutofit fontScale="25000" lnSpcReduction="20000"/>
          </a:bodyPr>
          <a:lstStyle/>
          <a:p>
            <a:r>
              <a:rPr lang="en-NZ" sz="6400" b="1" dirty="0" smtClean="0"/>
              <a:t>What </a:t>
            </a:r>
            <a:r>
              <a:rPr lang="en-NZ" sz="6400" b="1" dirty="0"/>
              <a:t>Problems Face Leatherback Sea Turtles?</a:t>
            </a:r>
          </a:p>
          <a:p>
            <a:r>
              <a:rPr lang="en-NZ" sz="6400" dirty="0"/>
              <a:t>Unfortunately these amazing sea creatures are more popular than is good for them. As an endangered species there are many threats to them both on land and in the ocean.</a:t>
            </a:r>
          </a:p>
          <a:p>
            <a:r>
              <a:rPr lang="en-NZ" sz="6400" dirty="0"/>
              <a:t>Common threats to leatherback sea turtles in the ocean include getting stuck in fishing gear and nets, pollution, and collision with boats.</a:t>
            </a:r>
          </a:p>
          <a:p>
            <a:r>
              <a:rPr lang="en-NZ" sz="6400" dirty="0"/>
              <a:t>They are also hunted for their flesh, eggs, and thick, leathery shells.</a:t>
            </a:r>
          </a:p>
          <a:p>
            <a:r>
              <a:rPr lang="en-NZ" sz="6400" dirty="0"/>
              <a:t>On land, human development is the main threat to leatherback sea turtles. Coastal construction, disorientation of hatchlings by beachfront lighting, and beach cleanings pose significant threats to nesting females and their hatchlings.</a:t>
            </a:r>
          </a:p>
          <a:p>
            <a:r>
              <a:rPr lang="en-NZ" sz="6400" dirty="0"/>
              <a:t>In the United States, major beach habitat protection and nest-protection efforts are underway for most of the significant sea turtle nesting areas.</a:t>
            </a:r>
          </a:p>
          <a:p>
            <a:r>
              <a:rPr lang="en-NZ" sz="6400" dirty="0"/>
              <a:t>There has also been significant progress made in reducing mortality from commercial fisheries in U.S. waters with the enforcement of turtle excluder device regulations.</a:t>
            </a:r>
          </a:p>
          <a:p>
            <a:r>
              <a:rPr lang="en-NZ" sz="6400" dirty="0"/>
              <a:t>We are still a long way to go to make leatherback sea turtles safe for generations to come but we’re on the right track.</a:t>
            </a:r>
          </a:p>
          <a:p>
            <a:r>
              <a:rPr lang="en-NZ" sz="6400" dirty="0"/>
              <a:t>But now you should have a better understanding of how to answer the next time someone asks you, what do leatherback sea turtles eat?</a:t>
            </a:r>
          </a:p>
          <a:p>
            <a:r>
              <a:rPr lang="en-NZ" sz="6400" dirty="0"/>
              <a:t/>
            </a:r>
            <a:br>
              <a:rPr lang="en-NZ" sz="6400" dirty="0"/>
            </a:br>
            <a:endParaRPr lang="en-NZ" sz="6400" dirty="0"/>
          </a:p>
        </p:txBody>
      </p:sp>
    </p:spTree>
    <p:extLst>
      <p:ext uri="{BB962C8B-B14F-4D97-AF65-F5344CB8AC3E}">
        <p14:creationId xmlns:p14="http://schemas.microsoft.com/office/powerpoint/2010/main" val="3632799242"/>
      </p:ext>
    </p:extLst>
  </p:cSld>
  <p:clrMapOvr>
    <a:masterClrMapping/>
  </p:clrMapOvr>
  <mc:AlternateContent xmlns:mc="http://schemas.openxmlformats.org/markup-compatibility/2006">
    <mc:Choice xmlns:p14="http://schemas.microsoft.com/office/powerpoint/2010/main" Requires="p14">
      <p:transition spd="slow" p14:dur="2000" advTm="155799"/>
    </mc:Choice>
    <mc:Fallback>
      <p:transition spd="slow" advTm="15579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0000"/>
            </a:solidFill>
          </a:ln>
        </p:spPr>
        <p:txBody>
          <a:bodyPr>
            <a:normAutofit fontScale="90000"/>
          </a:bodyPr>
          <a:lstStyle/>
          <a:p>
            <a:r>
              <a:rPr lang="en-NZ" dirty="0" smtClean="0"/>
              <a:t>How leatherbacks turtles are endangered</a:t>
            </a:r>
            <a:endParaRPr lang="en-NZ" dirty="0"/>
          </a:p>
        </p:txBody>
      </p:sp>
      <p:sp>
        <p:nvSpPr>
          <p:cNvPr id="3" name="Content Placeholder 2"/>
          <p:cNvSpPr>
            <a:spLocks noGrp="1"/>
          </p:cNvSpPr>
          <p:nvPr>
            <p:ph idx="1"/>
          </p:nvPr>
        </p:nvSpPr>
        <p:spPr>
          <a:ln/>
        </p:spPr>
        <p:style>
          <a:lnRef idx="2">
            <a:schemeClr val="accent2"/>
          </a:lnRef>
          <a:fillRef idx="1">
            <a:schemeClr val="lt1"/>
          </a:fillRef>
          <a:effectRef idx="0">
            <a:schemeClr val="accent2"/>
          </a:effectRef>
          <a:fontRef idx="minor">
            <a:schemeClr val="dk1"/>
          </a:fontRef>
        </p:style>
        <p:txBody>
          <a:bodyPr/>
          <a:lstStyle/>
          <a:p>
            <a:r>
              <a:rPr lang="en-NZ" dirty="0">
                <a:solidFill>
                  <a:srgbClr val="333333"/>
                </a:solidFill>
                <a:latin typeface="Georgia"/>
              </a:rPr>
              <a:t>Because </a:t>
            </a:r>
            <a:r>
              <a:rPr lang="en-NZ" b="1" dirty="0">
                <a:solidFill>
                  <a:srgbClr val="333333"/>
                </a:solidFill>
                <a:latin typeface="Georgia"/>
              </a:rPr>
              <a:t>sea turtles</a:t>
            </a:r>
            <a:r>
              <a:rPr lang="en-NZ" dirty="0">
                <a:solidFill>
                  <a:srgbClr val="333333"/>
                </a:solidFill>
                <a:latin typeface="Georgia"/>
              </a:rPr>
              <a:t> make lengthy migrations from hatching beaches to feeding grounds and back, they are exposed to a wide variety of threats. Pacific loggerhead </a:t>
            </a:r>
            <a:r>
              <a:rPr lang="en-NZ" b="1" dirty="0">
                <a:solidFill>
                  <a:srgbClr val="333333"/>
                </a:solidFill>
                <a:latin typeface="Georgia"/>
              </a:rPr>
              <a:t>sea turtles</a:t>
            </a:r>
            <a:r>
              <a:rPr lang="en-NZ" dirty="0">
                <a:solidFill>
                  <a:srgbClr val="333333"/>
                </a:solidFill>
                <a:latin typeface="Georgia"/>
              </a:rPr>
              <a:t>, for example, hatch on Japanese beaches and then swim 7,500 miles (12,000 km) to </a:t>
            </a:r>
            <a:r>
              <a:rPr lang="en-NZ" dirty="0" smtClean="0">
                <a:solidFill>
                  <a:srgbClr val="333333"/>
                </a:solidFill>
                <a:latin typeface="Georgia"/>
              </a:rPr>
              <a:t>favoured </a:t>
            </a:r>
            <a:r>
              <a:rPr lang="en-NZ" dirty="0">
                <a:solidFill>
                  <a:srgbClr val="333333"/>
                </a:solidFill>
                <a:latin typeface="Georgia"/>
              </a:rPr>
              <a:t>feeding </a:t>
            </a:r>
            <a:r>
              <a:rPr lang="en-NZ" dirty="0" smtClean="0">
                <a:solidFill>
                  <a:srgbClr val="333333"/>
                </a:solidFill>
                <a:latin typeface="Georgia"/>
              </a:rPr>
              <a:t>grounds </a:t>
            </a:r>
            <a:r>
              <a:rPr lang="en-NZ" dirty="0">
                <a:solidFill>
                  <a:srgbClr val="333333"/>
                </a:solidFill>
                <a:latin typeface="Georgia"/>
              </a:rPr>
              <a:t>off Baja </a:t>
            </a:r>
            <a:r>
              <a:rPr lang="en-NZ" dirty="0" smtClean="0">
                <a:solidFill>
                  <a:srgbClr val="333333"/>
                </a:solidFill>
                <a:latin typeface="Georgia"/>
              </a:rPr>
              <a:t>California.</a:t>
            </a:r>
            <a:endParaRPr lang="en-NZ" dirty="0"/>
          </a:p>
        </p:txBody>
      </p:sp>
    </p:spTree>
    <p:extLst>
      <p:ext uri="{BB962C8B-B14F-4D97-AF65-F5344CB8AC3E}">
        <p14:creationId xmlns:p14="http://schemas.microsoft.com/office/powerpoint/2010/main" val="1255618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we can help.</a:t>
            </a:r>
            <a:endParaRPr lang="en-NZ" dirty="0"/>
          </a:p>
        </p:txBody>
      </p:sp>
      <p:sp>
        <p:nvSpPr>
          <p:cNvPr id="3" name="Content Placeholder 2"/>
          <p:cNvSpPr>
            <a:spLocks noGrp="1"/>
          </p:cNvSpPr>
          <p:nvPr>
            <p:ph idx="1"/>
          </p:nvPr>
        </p:nvSpPr>
        <p:spPr/>
        <p:txBody>
          <a:bodyPr/>
          <a:lstStyle/>
          <a:p>
            <a:pPr marL="137160" indent="0">
              <a:buNone/>
            </a:pPr>
            <a:r>
              <a:rPr lang="en-NZ" dirty="0" smtClean="0">
                <a:effectLst>
                  <a:reflection blurRad="6350" stA="50000" endA="300" endPos="50000" dist="29997" dir="5400000" sy="-100000" algn="bl" rotWithShape="0"/>
                </a:effectLst>
              </a:rPr>
              <a:t>Send letters to the priminister.</a:t>
            </a:r>
          </a:p>
          <a:p>
            <a:pPr marL="137160" indent="0">
              <a:buNone/>
            </a:pPr>
            <a:r>
              <a:rPr lang="en-NZ" dirty="0" smtClean="0">
                <a:effectLst>
                  <a:reflection blurRad="6350" stA="50000" endA="300" endPos="50000" dist="29997" dir="5400000" sy="-100000" algn="bl" rotWithShape="0"/>
                </a:effectLst>
              </a:rPr>
              <a:t>Talk to your family and ask how they </a:t>
            </a:r>
            <a:r>
              <a:rPr lang="en-NZ" smtClean="0">
                <a:effectLst>
                  <a:reflection blurRad="6350" stA="50000" endA="300" endPos="50000" dist="29997" dir="5400000" sy="-100000" algn="bl" rotWithShape="0"/>
                </a:effectLst>
              </a:rPr>
              <a:t>can help.</a:t>
            </a:r>
            <a:endParaRPr lang="en-NZ" dirty="0" smtClean="0">
              <a:effectLst>
                <a:reflection blurRad="6350" stA="50000" endA="300" endPos="50000" dist="29997" dir="5400000" sy="-100000" algn="bl" rotWithShape="0"/>
              </a:effectLst>
            </a:endParaRPr>
          </a:p>
          <a:p>
            <a:pPr marL="137160" indent="0">
              <a:buNone/>
            </a:pPr>
            <a:r>
              <a:rPr lang="en-NZ" dirty="0" smtClean="0">
                <a:effectLst>
                  <a:reflection blurRad="6350" stA="50000" endA="300" endPos="50000" dist="29997" dir="5400000" sy="-100000" algn="bl" rotWithShape="0"/>
                </a:effectLst>
              </a:rPr>
              <a:t>Tell people to stop by catch.</a:t>
            </a:r>
            <a:br>
              <a:rPr lang="en-NZ" dirty="0" smtClean="0">
                <a:effectLst>
                  <a:reflection blurRad="6350" stA="50000" endA="300" endPos="50000" dist="29997" dir="5400000" sy="-100000" algn="bl" rotWithShape="0"/>
                </a:effectLst>
              </a:rPr>
            </a:br>
            <a:r>
              <a:rPr lang="en-NZ" dirty="0" smtClean="0">
                <a:effectLst>
                  <a:reflection blurRad="6350" stA="50000" endA="300" endPos="50000" dist="29997" dir="5400000" sy="-100000" algn="bl" rotWithShape="0"/>
                </a:effectLst>
              </a:rPr>
              <a:t>write letters to your marine shop.</a:t>
            </a:r>
            <a:endParaRPr lang="en-NZ" dirty="0">
              <a:effectLst>
                <a:reflection blurRad="6350" stA="50000" endA="300" endPos="50000" dist="29997" dir="5400000" sy="-100000" algn="bl" rotWithShape="0"/>
              </a:effectLst>
            </a:endParaRPr>
          </a:p>
        </p:txBody>
      </p:sp>
    </p:spTree>
    <p:extLst>
      <p:ext uri="{BB962C8B-B14F-4D97-AF65-F5344CB8AC3E}">
        <p14:creationId xmlns:p14="http://schemas.microsoft.com/office/powerpoint/2010/main" val="15841537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71</TotalTime>
  <Words>645</Words>
  <Application>Microsoft Office PowerPoint</Application>
  <PresentationFormat>On-screen Show (4:3)</PresentationFormat>
  <Paragraphs>135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PowerPoint Presentation</vt:lpstr>
      <vt:lpstr>About them</vt:lpstr>
      <vt:lpstr>What do leatherback look like.</vt:lpstr>
      <vt:lpstr> what do they normally eat?</vt:lpstr>
      <vt:lpstr>Where they are normally found</vt:lpstr>
      <vt:lpstr>What problems face leatherback turtles</vt:lpstr>
      <vt:lpstr>How leatherbacks turtles are endangered</vt:lpstr>
      <vt:lpstr>How we can help.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dhabnath kharel</dc:creator>
  <cp:lastModifiedBy>dhabnath kharel</cp:lastModifiedBy>
  <cp:revision>6</cp:revision>
  <dcterms:created xsi:type="dcterms:W3CDTF">2012-06-01T07:08:43Z</dcterms:created>
  <dcterms:modified xsi:type="dcterms:W3CDTF">2012-06-01T08:20:22Z</dcterms:modified>
</cp:coreProperties>
</file>